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0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8F1431-5C23-4648-B2D7-142552853BA6}" v="25" dt="2021-05-23T14:56:12.0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esco Paterna" userId="b3176aa3-1501-4074-a9b3-a46895c1439a" providerId="ADAL" clId="{708F1431-5C23-4648-B2D7-142552853BA6}"/>
    <pc:docChg chg="undo custSel addSld delSld modSld sldOrd">
      <pc:chgData name="Francesco Paterna" userId="b3176aa3-1501-4074-a9b3-a46895c1439a" providerId="ADAL" clId="{708F1431-5C23-4648-B2D7-142552853BA6}" dt="2021-05-23T14:58:40.323" v="1730" actId="20577"/>
      <pc:docMkLst>
        <pc:docMk/>
      </pc:docMkLst>
      <pc:sldChg chg="delSp modSp new mod">
        <pc:chgData name="Francesco Paterna" userId="b3176aa3-1501-4074-a9b3-a46895c1439a" providerId="ADAL" clId="{708F1431-5C23-4648-B2D7-142552853BA6}" dt="2021-05-23T14:30:55.743" v="46" actId="20577"/>
        <pc:sldMkLst>
          <pc:docMk/>
          <pc:sldMk cId="461920622" sldId="257"/>
        </pc:sldMkLst>
        <pc:spChg chg="mod">
          <ac:chgData name="Francesco Paterna" userId="b3176aa3-1501-4074-a9b3-a46895c1439a" providerId="ADAL" clId="{708F1431-5C23-4648-B2D7-142552853BA6}" dt="2021-05-23T14:30:55.743" v="46" actId="20577"/>
          <ac:spMkLst>
            <pc:docMk/>
            <pc:sldMk cId="461920622" sldId="257"/>
            <ac:spMk id="2" creationId="{9F370172-22B1-48E4-A4C6-9D0F0AC447B6}"/>
          </ac:spMkLst>
        </pc:spChg>
        <pc:spChg chg="del">
          <ac:chgData name="Francesco Paterna" userId="b3176aa3-1501-4074-a9b3-a46895c1439a" providerId="ADAL" clId="{708F1431-5C23-4648-B2D7-142552853BA6}" dt="2021-05-23T14:30:09.391" v="1" actId="478"/>
          <ac:spMkLst>
            <pc:docMk/>
            <pc:sldMk cId="461920622" sldId="257"/>
            <ac:spMk id="3" creationId="{7ECB6223-DD91-4509-82F6-473391C04604}"/>
          </ac:spMkLst>
        </pc:spChg>
      </pc:sldChg>
      <pc:sldChg chg="addSp delSp modSp new mod setBg">
        <pc:chgData name="Francesco Paterna" userId="b3176aa3-1501-4074-a9b3-a46895c1439a" providerId="ADAL" clId="{708F1431-5C23-4648-B2D7-142552853BA6}" dt="2021-05-23T14:57:01.173" v="1668" actId="20577"/>
        <pc:sldMkLst>
          <pc:docMk/>
          <pc:sldMk cId="3596147855" sldId="258"/>
        </pc:sldMkLst>
        <pc:spChg chg="mod">
          <ac:chgData name="Francesco Paterna" userId="b3176aa3-1501-4074-a9b3-a46895c1439a" providerId="ADAL" clId="{708F1431-5C23-4648-B2D7-142552853BA6}" dt="2021-05-23T14:41:20.887" v="1016" actId="27636"/>
          <ac:spMkLst>
            <pc:docMk/>
            <pc:sldMk cId="3596147855" sldId="258"/>
            <ac:spMk id="2" creationId="{6A03ADD0-D2E9-4FF9-81F9-70E6E336B379}"/>
          </ac:spMkLst>
        </pc:spChg>
        <pc:spChg chg="del">
          <ac:chgData name="Francesco Paterna" userId="b3176aa3-1501-4074-a9b3-a46895c1439a" providerId="ADAL" clId="{708F1431-5C23-4648-B2D7-142552853BA6}" dt="2021-05-23T14:31:32.980" v="51" actId="931"/>
          <ac:spMkLst>
            <pc:docMk/>
            <pc:sldMk cId="3596147855" sldId="258"/>
            <ac:spMk id="3" creationId="{1F3188E9-2663-4969-9C12-26F1602175CB}"/>
          </ac:spMkLst>
        </pc:spChg>
        <pc:spChg chg="add mod">
          <ac:chgData name="Francesco Paterna" userId="b3176aa3-1501-4074-a9b3-a46895c1439a" providerId="ADAL" clId="{708F1431-5C23-4648-B2D7-142552853BA6}" dt="2021-05-23T14:57:01.173" v="1668" actId="20577"/>
          <ac:spMkLst>
            <pc:docMk/>
            <pc:sldMk cId="3596147855" sldId="258"/>
            <ac:spMk id="9" creationId="{029E6C02-AC93-4394-878F-07D822D383AF}"/>
          </ac:spMkLst>
        </pc:spChg>
        <pc:spChg chg="add">
          <ac:chgData name="Francesco Paterna" userId="b3176aa3-1501-4074-a9b3-a46895c1439a" providerId="ADAL" clId="{708F1431-5C23-4648-B2D7-142552853BA6}" dt="2021-05-23T14:32:11.957" v="80" actId="26606"/>
          <ac:spMkLst>
            <pc:docMk/>
            <pc:sldMk cId="3596147855" sldId="258"/>
            <ac:spMk id="12" creationId="{0F164E5A-ABC0-4A97-86CA-5F7C26615F3C}"/>
          </ac:spMkLst>
        </pc:spChg>
        <pc:spChg chg="add">
          <ac:chgData name="Francesco Paterna" userId="b3176aa3-1501-4074-a9b3-a46895c1439a" providerId="ADAL" clId="{708F1431-5C23-4648-B2D7-142552853BA6}" dt="2021-05-23T14:32:11.957" v="80" actId="26606"/>
          <ac:spMkLst>
            <pc:docMk/>
            <pc:sldMk cId="3596147855" sldId="258"/>
            <ac:spMk id="14" creationId="{C2393E8D-D10F-4FE1-AC21-8B44BEB50089}"/>
          </ac:spMkLst>
        </pc:spChg>
        <pc:picChg chg="add mod">
          <ac:chgData name="Francesco Paterna" userId="b3176aa3-1501-4074-a9b3-a46895c1439a" providerId="ADAL" clId="{708F1431-5C23-4648-B2D7-142552853BA6}" dt="2021-05-23T14:32:11.957" v="80" actId="26606"/>
          <ac:picMkLst>
            <pc:docMk/>
            <pc:sldMk cId="3596147855" sldId="258"/>
            <ac:picMk id="5" creationId="{DF0B81D4-08A3-42C9-B418-45137097296A}"/>
          </ac:picMkLst>
        </pc:picChg>
      </pc:sldChg>
      <pc:sldChg chg="addSp delSp modSp new mod setBg">
        <pc:chgData name="Francesco Paterna" userId="b3176aa3-1501-4074-a9b3-a46895c1439a" providerId="ADAL" clId="{708F1431-5C23-4648-B2D7-142552853BA6}" dt="2021-05-23T14:44:34.384" v="1174" actId="20577"/>
        <pc:sldMkLst>
          <pc:docMk/>
          <pc:sldMk cId="154333972" sldId="259"/>
        </pc:sldMkLst>
        <pc:spChg chg="mod">
          <ac:chgData name="Francesco Paterna" userId="b3176aa3-1501-4074-a9b3-a46895c1439a" providerId="ADAL" clId="{708F1431-5C23-4648-B2D7-142552853BA6}" dt="2021-05-23T14:36:04.058" v="370" actId="20577"/>
          <ac:spMkLst>
            <pc:docMk/>
            <pc:sldMk cId="154333972" sldId="259"/>
            <ac:spMk id="2" creationId="{15C9DBA8-B852-4263-8288-A535507A4A7F}"/>
          </ac:spMkLst>
        </pc:spChg>
        <pc:spChg chg="del">
          <ac:chgData name="Francesco Paterna" userId="b3176aa3-1501-4074-a9b3-a46895c1439a" providerId="ADAL" clId="{708F1431-5C23-4648-B2D7-142552853BA6}" dt="2021-05-23T14:35:16.465" v="281" actId="931"/>
          <ac:spMkLst>
            <pc:docMk/>
            <pc:sldMk cId="154333972" sldId="259"/>
            <ac:spMk id="3" creationId="{E84C8FC0-3522-4791-B19E-B9C81B0CDC69}"/>
          </ac:spMkLst>
        </pc:spChg>
        <pc:spChg chg="add del">
          <ac:chgData name="Francesco Paterna" userId="b3176aa3-1501-4074-a9b3-a46895c1439a" providerId="ADAL" clId="{708F1431-5C23-4648-B2D7-142552853BA6}" dt="2021-05-23T14:44:01.498" v="1111"/>
          <ac:spMkLst>
            <pc:docMk/>
            <pc:sldMk cId="154333972" sldId="259"/>
            <ac:spMk id="6" creationId="{6F014636-8693-48FA-9618-5C2570868C16}"/>
          </ac:spMkLst>
        </pc:spChg>
        <pc:spChg chg="add del">
          <ac:chgData name="Francesco Paterna" userId="b3176aa3-1501-4074-a9b3-a46895c1439a" providerId="ADAL" clId="{708F1431-5C23-4648-B2D7-142552853BA6}" dt="2021-05-23T14:44:07.611" v="1127"/>
          <ac:spMkLst>
            <pc:docMk/>
            <pc:sldMk cId="154333972" sldId="259"/>
            <ac:spMk id="7" creationId="{776188A6-666D-4B43-818A-C7BECC2D5EFF}"/>
          </ac:spMkLst>
        </pc:spChg>
        <pc:spChg chg="add mod">
          <ac:chgData name="Francesco Paterna" userId="b3176aa3-1501-4074-a9b3-a46895c1439a" providerId="ADAL" clId="{708F1431-5C23-4648-B2D7-142552853BA6}" dt="2021-05-23T14:44:34.384" v="1174" actId="20577"/>
          <ac:spMkLst>
            <pc:docMk/>
            <pc:sldMk cId="154333972" sldId="259"/>
            <ac:spMk id="9" creationId="{CE7718F0-31DA-4313-96BB-42EE884BEC1C}"/>
          </ac:spMkLst>
        </pc:spChg>
        <pc:spChg chg="add">
          <ac:chgData name="Francesco Paterna" userId="b3176aa3-1501-4074-a9b3-a46895c1439a" providerId="ADAL" clId="{708F1431-5C23-4648-B2D7-142552853BA6}" dt="2021-05-23T14:35:24.418" v="284" actId="26606"/>
          <ac:spMkLst>
            <pc:docMk/>
            <pc:sldMk cId="154333972" sldId="259"/>
            <ac:spMk id="12" creationId="{0F164E5A-ABC0-4A97-86CA-5F7C26615F3C}"/>
          </ac:spMkLst>
        </pc:spChg>
        <pc:spChg chg="add">
          <ac:chgData name="Francesco Paterna" userId="b3176aa3-1501-4074-a9b3-a46895c1439a" providerId="ADAL" clId="{708F1431-5C23-4648-B2D7-142552853BA6}" dt="2021-05-23T14:35:24.418" v="284" actId="26606"/>
          <ac:spMkLst>
            <pc:docMk/>
            <pc:sldMk cId="154333972" sldId="259"/>
            <ac:spMk id="14" creationId="{C2393E8D-D10F-4FE1-AC21-8B44BEB50089}"/>
          </ac:spMkLst>
        </pc:spChg>
        <pc:picChg chg="add mod">
          <ac:chgData name="Francesco Paterna" userId="b3176aa3-1501-4074-a9b3-a46895c1439a" providerId="ADAL" clId="{708F1431-5C23-4648-B2D7-142552853BA6}" dt="2021-05-23T14:35:38.870" v="292" actId="14100"/>
          <ac:picMkLst>
            <pc:docMk/>
            <pc:sldMk cId="154333972" sldId="259"/>
            <ac:picMk id="5" creationId="{A20593E0-7BF4-4F45-B760-6320B04C7853}"/>
          </ac:picMkLst>
        </pc:picChg>
      </pc:sldChg>
      <pc:sldChg chg="addSp delSp modSp new mod setBg">
        <pc:chgData name="Francesco Paterna" userId="b3176aa3-1501-4074-a9b3-a46895c1439a" providerId="ADAL" clId="{708F1431-5C23-4648-B2D7-142552853BA6}" dt="2021-05-23T14:56:15.369" v="1663" actId="1076"/>
        <pc:sldMkLst>
          <pc:docMk/>
          <pc:sldMk cId="555406802" sldId="260"/>
        </pc:sldMkLst>
        <pc:spChg chg="mod">
          <ac:chgData name="Francesco Paterna" userId="b3176aa3-1501-4074-a9b3-a46895c1439a" providerId="ADAL" clId="{708F1431-5C23-4648-B2D7-142552853BA6}" dt="2021-05-23T14:46:36.693" v="1211" actId="20577"/>
          <ac:spMkLst>
            <pc:docMk/>
            <pc:sldMk cId="555406802" sldId="260"/>
            <ac:spMk id="2" creationId="{952551EC-03E3-4D8E-A444-517CB3035F24}"/>
          </ac:spMkLst>
        </pc:spChg>
        <pc:spChg chg="del">
          <ac:chgData name="Francesco Paterna" userId="b3176aa3-1501-4074-a9b3-a46895c1439a" providerId="ADAL" clId="{708F1431-5C23-4648-B2D7-142552853BA6}" dt="2021-05-23T14:46:17.367" v="1175" actId="931"/>
          <ac:spMkLst>
            <pc:docMk/>
            <pc:sldMk cId="555406802" sldId="260"/>
            <ac:spMk id="3" creationId="{A1DC6292-5277-4745-89EE-C5C1DD507578}"/>
          </ac:spMkLst>
        </pc:spChg>
        <pc:spChg chg="add del">
          <ac:chgData name="Francesco Paterna" userId="b3176aa3-1501-4074-a9b3-a46895c1439a" providerId="ADAL" clId="{708F1431-5C23-4648-B2D7-142552853BA6}" dt="2021-05-23T14:55:30.120" v="1655"/>
          <ac:spMkLst>
            <pc:docMk/>
            <pc:sldMk cId="555406802" sldId="260"/>
            <ac:spMk id="6" creationId="{57CADB02-0852-4D55-9ED9-DA8570481097}"/>
          </ac:spMkLst>
        </pc:spChg>
        <pc:spChg chg="add mod">
          <ac:chgData name="Francesco Paterna" userId="b3176aa3-1501-4074-a9b3-a46895c1439a" providerId="ADAL" clId="{708F1431-5C23-4648-B2D7-142552853BA6}" dt="2021-05-23T14:55:21.052" v="1653"/>
          <ac:spMkLst>
            <pc:docMk/>
            <pc:sldMk cId="555406802" sldId="260"/>
            <ac:spMk id="9" creationId="{35FCE80C-3ED6-4727-B348-502F73187ACA}"/>
          </ac:spMkLst>
        </pc:spChg>
        <pc:spChg chg="add mod">
          <ac:chgData name="Francesco Paterna" userId="b3176aa3-1501-4074-a9b3-a46895c1439a" providerId="ADAL" clId="{708F1431-5C23-4648-B2D7-142552853BA6}" dt="2021-05-23T14:54:04.846" v="1651" actId="20577"/>
          <ac:spMkLst>
            <pc:docMk/>
            <pc:sldMk cId="555406802" sldId="260"/>
            <ac:spMk id="10" creationId="{40A9563D-8D13-489B-983F-76A28349853C}"/>
          </ac:spMkLst>
        </pc:spChg>
        <pc:spChg chg="add mod">
          <ac:chgData name="Francesco Paterna" userId="b3176aa3-1501-4074-a9b3-a46895c1439a" providerId="ADAL" clId="{708F1431-5C23-4648-B2D7-142552853BA6}" dt="2021-05-23T14:56:15.369" v="1663" actId="1076"/>
          <ac:spMkLst>
            <pc:docMk/>
            <pc:sldMk cId="555406802" sldId="260"/>
            <ac:spMk id="11" creationId="{40F5847B-62AD-41A4-8682-2FF1BB0A130A}"/>
          </ac:spMkLst>
        </pc:spChg>
        <pc:spChg chg="add">
          <ac:chgData name="Francesco Paterna" userId="b3176aa3-1501-4074-a9b3-a46895c1439a" providerId="ADAL" clId="{708F1431-5C23-4648-B2D7-142552853BA6}" dt="2021-05-23T14:46:25.383" v="1178" actId="26606"/>
          <ac:spMkLst>
            <pc:docMk/>
            <pc:sldMk cId="555406802" sldId="260"/>
            <ac:spMk id="12" creationId="{0F164E5A-ABC0-4A97-86CA-5F7C26615F3C}"/>
          </ac:spMkLst>
        </pc:spChg>
        <pc:spChg chg="add">
          <ac:chgData name="Francesco Paterna" userId="b3176aa3-1501-4074-a9b3-a46895c1439a" providerId="ADAL" clId="{708F1431-5C23-4648-B2D7-142552853BA6}" dt="2021-05-23T14:46:25.383" v="1178" actId="26606"/>
          <ac:spMkLst>
            <pc:docMk/>
            <pc:sldMk cId="555406802" sldId="260"/>
            <ac:spMk id="14" creationId="{C2393E8D-D10F-4FE1-AC21-8B44BEB50089}"/>
          </ac:spMkLst>
        </pc:spChg>
        <pc:picChg chg="add mod">
          <ac:chgData name="Francesco Paterna" userId="b3176aa3-1501-4074-a9b3-a46895c1439a" providerId="ADAL" clId="{708F1431-5C23-4648-B2D7-142552853BA6}" dt="2021-05-23T14:46:25.383" v="1178" actId="26606"/>
          <ac:picMkLst>
            <pc:docMk/>
            <pc:sldMk cId="555406802" sldId="260"/>
            <ac:picMk id="5" creationId="{93A6E62C-F959-45B5-BAC7-EA2846EC148A}"/>
          </ac:picMkLst>
        </pc:picChg>
      </pc:sldChg>
      <pc:sldChg chg="addSp delSp modSp new mod setBg">
        <pc:chgData name="Francesco Paterna" userId="b3176aa3-1501-4074-a9b3-a46895c1439a" providerId="ADAL" clId="{708F1431-5C23-4648-B2D7-142552853BA6}" dt="2021-05-23T14:58:40.323" v="1730" actId="20577"/>
        <pc:sldMkLst>
          <pc:docMk/>
          <pc:sldMk cId="3498872046" sldId="261"/>
        </pc:sldMkLst>
        <pc:spChg chg="mod">
          <ac:chgData name="Francesco Paterna" userId="b3176aa3-1501-4074-a9b3-a46895c1439a" providerId="ADAL" clId="{708F1431-5C23-4648-B2D7-142552853BA6}" dt="2021-05-23T14:58:40.323" v="1730" actId="20577"/>
          <ac:spMkLst>
            <pc:docMk/>
            <pc:sldMk cId="3498872046" sldId="261"/>
            <ac:spMk id="2" creationId="{6C3D5DC5-64EF-42D5-9D62-A9B456EC3EF4}"/>
          </ac:spMkLst>
        </pc:spChg>
        <pc:spChg chg="del">
          <ac:chgData name="Francesco Paterna" userId="b3176aa3-1501-4074-a9b3-a46895c1439a" providerId="ADAL" clId="{708F1431-5C23-4648-B2D7-142552853BA6}" dt="2021-05-23T14:47:26.579" v="1267" actId="931"/>
          <ac:spMkLst>
            <pc:docMk/>
            <pc:sldMk cId="3498872046" sldId="261"/>
            <ac:spMk id="3" creationId="{D78E0924-9642-4CF3-9A74-C7A2CEE2F761}"/>
          </ac:spMkLst>
        </pc:spChg>
        <pc:spChg chg="add del mod">
          <ac:chgData name="Francesco Paterna" userId="b3176aa3-1501-4074-a9b3-a46895c1439a" providerId="ADAL" clId="{708F1431-5C23-4648-B2D7-142552853BA6}" dt="2021-05-23T14:55:41.451" v="1657"/>
          <ac:spMkLst>
            <pc:docMk/>
            <pc:sldMk cId="3498872046" sldId="261"/>
            <ac:spMk id="6" creationId="{22EDF27B-49AD-4CD8-9F2F-EBC80FE727C5}"/>
          </ac:spMkLst>
        </pc:spChg>
        <pc:spChg chg="add del mod">
          <ac:chgData name="Francesco Paterna" userId="b3176aa3-1501-4074-a9b3-a46895c1439a" providerId="ADAL" clId="{708F1431-5C23-4648-B2D7-142552853BA6}" dt="2021-05-23T14:55:45.982" v="1659"/>
          <ac:spMkLst>
            <pc:docMk/>
            <pc:sldMk cId="3498872046" sldId="261"/>
            <ac:spMk id="9" creationId="{8293F5BB-7521-4545-82E2-67EA115F4CA9}"/>
          </ac:spMkLst>
        </pc:spChg>
        <pc:spChg chg="add">
          <ac:chgData name="Francesco Paterna" userId="b3176aa3-1501-4074-a9b3-a46895c1439a" providerId="ADAL" clId="{708F1431-5C23-4648-B2D7-142552853BA6}" dt="2021-05-23T14:47:56.712" v="1270" actId="26606"/>
          <ac:spMkLst>
            <pc:docMk/>
            <pc:sldMk cId="3498872046" sldId="261"/>
            <ac:spMk id="12" creationId="{0F164E5A-ABC0-4A97-86CA-5F7C26615F3C}"/>
          </ac:spMkLst>
        </pc:spChg>
        <pc:spChg chg="add">
          <ac:chgData name="Francesco Paterna" userId="b3176aa3-1501-4074-a9b3-a46895c1439a" providerId="ADAL" clId="{708F1431-5C23-4648-B2D7-142552853BA6}" dt="2021-05-23T14:47:56.712" v="1270" actId="26606"/>
          <ac:spMkLst>
            <pc:docMk/>
            <pc:sldMk cId="3498872046" sldId="261"/>
            <ac:spMk id="14" creationId="{C2393E8D-D10F-4FE1-AC21-8B44BEB50089}"/>
          </ac:spMkLst>
        </pc:spChg>
        <pc:picChg chg="add mod">
          <ac:chgData name="Francesco Paterna" userId="b3176aa3-1501-4074-a9b3-a46895c1439a" providerId="ADAL" clId="{708F1431-5C23-4648-B2D7-142552853BA6}" dt="2021-05-23T14:47:56.712" v="1270" actId="26606"/>
          <ac:picMkLst>
            <pc:docMk/>
            <pc:sldMk cId="3498872046" sldId="261"/>
            <ac:picMk id="5" creationId="{070754D8-5B32-43D6-BD4F-BFA3695CC58E}"/>
          </ac:picMkLst>
        </pc:picChg>
      </pc:sldChg>
      <pc:sldChg chg="addSp delSp modSp new mod setBg">
        <pc:chgData name="Francesco Paterna" userId="b3176aa3-1501-4074-a9b3-a46895c1439a" providerId="ADAL" clId="{708F1431-5C23-4648-B2D7-142552853BA6}" dt="2021-05-23T14:48:48.987" v="1284" actId="20577"/>
        <pc:sldMkLst>
          <pc:docMk/>
          <pc:sldMk cId="1215395527" sldId="262"/>
        </pc:sldMkLst>
        <pc:spChg chg="mod">
          <ac:chgData name="Francesco Paterna" userId="b3176aa3-1501-4074-a9b3-a46895c1439a" providerId="ADAL" clId="{708F1431-5C23-4648-B2D7-142552853BA6}" dt="2021-05-23T14:48:48.987" v="1284" actId="20577"/>
          <ac:spMkLst>
            <pc:docMk/>
            <pc:sldMk cId="1215395527" sldId="262"/>
            <ac:spMk id="2" creationId="{7E43B292-D34E-444B-B5DA-44277B01B3F1}"/>
          </ac:spMkLst>
        </pc:spChg>
        <pc:spChg chg="del">
          <ac:chgData name="Francesco Paterna" userId="b3176aa3-1501-4074-a9b3-a46895c1439a" providerId="ADAL" clId="{708F1431-5C23-4648-B2D7-142552853BA6}" dt="2021-05-23T14:48:10.120" v="1272" actId="931"/>
          <ac:spMkLst>
            <pc:docMk/>
            <pc:sldMk cId="1215395527" sldId="262"/>
            <ac:spMk id="3" creationId="{DEE66D00-B614-4317-A6E5-ABBCC2E1259B}"/>
          </ac:spMkLst>
        </pc:spChg>
        <pc:spChg chg="add">
          <ac:chgData name="Francesco Paterna" userId="b3176aa3-1501-4074-a9b3-a46895c1439a" providerId="ADAL" clId="{708F1431-5C23-4648-B2D7-142552853BA6}" dt="2021-05-23T14:48:16.931" v="1273" actId="26606"/>
          <ac:spMkLst>
            <pc:docMk/>
            <pc:sldMk cId="1215395527" sldId="262"/>
            <ac:spMk id="9" creationId="{C14905D8-9E00-446E-B82D-26B710C1E754}"/>
          </ac:spMkLst>
        </pc:spChg>
        <pc:spChg chg="add">
          <ac:chgData name="Francesco Paterna" userId="b3176aa3-1501-4074-a9b3-a46895c1439a" providerId="ADAL" clId="{708F1431-5C23-4648-B2D7-142552853BA6}" dt="2021-05-23T14:48:16.931" v="1273" actId="26606"/>
          <ac:spMkLst>
            <pc:docMk/>
            <pc:sldMk cId="1215395527" sldId="262"/>
            <ac:spMk id="12" creationId="{0F164E5A-ABC0-4A97-86CA-5F7C26615F3C}"/>
          </ac:spMkLst>
        </pc:spChg>
        <pc:spChg chg="add">
          <ac:chgData name="Francesco Paterna" userId="b3176aa3-1501-4074-a9b3-a46895c1439a" providerId="ADAL" clId="{708F1431-5C23-4648-B2D7-142552853BA6}" dt="2021-05-23T14:48:16.931" v="1273" actId="26606"/>
          <ac:spMkLst>
            <pc:docMk/>
            <pc:sldMk cId="1215395527" sldId="262"/>
            <ac:spMk id="14" creationId="{C2393E8D-D10F-4FE1-AC21-8B44BEB50089}"/>
          </ac:spMkLst>
        </pc:spChg>
        <pc:picChg chg="add mod">
          <ac:chgData name="Francesco Paterna" userId="b3176aa3-1501-4074-a9b3-a46895c1439a" providerId="ADAL" clId="{708F1431-5C23-4648-B2D7-142552853BA6}" dt="2021-05-23T14:48:16.931" v="1273" actId="26606"/>
          <ac:picMkLst>
            <pc:docMk/>
            <pc:sldMk cId="1215395527" sldId="262"/>
            <ac:picMk id="5" creationId="{592536C9-FD30-44F1-AAD6-B0897613F8E3}"/>
          </ac:picMkLst>
        </pc:picChg>
      </pc:sldChg>
      <pc:sldChg chg="addSp delSp modSp new mod setBg">
        <pc:chgData name="Francesco Paterna" userId="b3176aa3-1501-4074-a9b3-a46895c1439a" providerId="ADAL" clId="{708F1431-5C23-4648-B2D7-142552853BA6}" dt="2021-05-23T14:49:54.886" v="1324" actId="20577"/>
        <pc:sldMkLst>
          <pc:docMk/>
          <pc:sldMk cId="2518924189" sldId="263"/>
        </pc:sldMkLst>
        <pc:spChg chg="mod">
          <ac:chgData name="Francesco Paterna" userId="b3176aa3-1501-4074-a9b3-a46895c1439a" providerId="ADAL" clId="{708F1431-5C23-4648-B2D7-142552853BA6}" dt="2021-05-23T14:49:54.886" v="1324" actId="20577"/>
          <ac:spMkLst>
            <pc:docMk/>
            <pc:sldMk cId="2518924189" sldId="263"/>
            <ac:spMk id="2" creationId="{4B478188-F389-482B-BA0A-A03EF9966891}"/>
          </ac:spMkLst>
        </pc:spChg>
        <pc:spChg chg="del">
          <ac:chgData name="Francesco Paterna" userId="b3176aa3-1501-4074-a9b3-a46895c1439a" providerId="ADAL" clId="{708F1431-5C23-4648-B2D7-142552853BA6}" dt="2021-05-23T14:49:33.953" v="1286" actId="22"/>
          <ac:spMkLst>
            <pc:docMk/>
            <pc:sldMk cId="2518924189" sldId="263"/>
            <ac:spMk id="3" creationId="{5CE37840-2544-4933-9923-BC6730128138}"/>
          </ac:spMkLst>
        </pc:spChg>
        <pc:spChg chg="add">
          <ac:chgData name="Francesco Paterna" userId="b3176aa3-1501-4074-a9b3-a46895c1439a" providerId="ADAL" clId="{708F1431-5C23-4648-B2D7-142552853BA6}" dt="2021-05-23T14:49:44.158" v="1289" actId="26606"/>
          <ac:spMkLst>
            <pc:docMk/>
            <pc:sldMk cId="2518924189" sldId="263"/>
            <ac:spMk id="9" creationId="{04B75E5A-674A-421E-AB17-C0767EF3BCCE}"/>
          </ac:spMkLst>
        </pc:spChg>
        <pc:spChg chg="add">
          <ac:chgData name="Francesco Paterna" userId="b3176aa3-1501-4074-a9b3-a46895c1439a" providerId="ADAL" clId="{708F1431-5C23-4648-B2D7-142552853BA6}" dt="2021-05-23T14:49:44.158" v="1289" actId="26606"/>
          <ac:spMkLst>
            <pc:docMk/>
            <pc:sldMk cId="2518924189" sldId="263"/>
            <ac:spMk id="12" creationId="{0F164E5A-ABC0-4A97-86CA-5F7C26615F3C}"/>
          </ac:spMkLst>
        </pc:spChg>
        <pc:spChg chg="add">
          <ac:chgData name="Francesco Paterna" userId="b3176aa3-1501-4074-a9b3-a46895c1439a" providerId="ADAL" clId="{708F1431-5C23-4648-B2D7-142552853BA6}" dt="2021-05-23T14:49:44.158" v="1289" actId="26606"/>
          <ac:spMkLst>
            <pc:docMk/>
            <pc:sldMk cId="2518924189" sldId="263"/>
            <ac:spMk id="14" creationId="{C2393E8D-D10F-4FE1-AC21-8B44BEB50089}"/>
          </ac:spMkLst>
        </pc:spChg>
        <pc:picChg chg="add mod ord">
          <ac:chgData name="Francesco Paterna" userId="b3176aa3-1501-4074-a9b3-a46895c1439a" providerId="ADAL" clId="{708F1431-5C23-4648-B2D7-142552853BA6}" dt="2021-05-23T14:49:44.158" v="1289" actId="26606"/>
          <ac:picMkLst>
            <pc:docMk/>
            <pc:sldMk cId="2518924189" sldId="263"/>
            <ac:picMk id="5" creationId="{58FCD369-A419-4641-8215-82FCA7521E2A}"/>
          </ac:picMkLst>
        </pc:picChg>
      </pc:sldChg>
      <pc:sldChg chg="addSp delSp modSp new mod setBg">
        <pc:chgData name="Francesco Paterna" userId="b3176aa3-1501-4074-a9b3-a46895c1439a" providerId="ADAL" clId="{708F1431-5C23-4648-B2D7-142552853BA6}" dt="2021-05-23T14:51:14.324" v="1359" actId="20577"/>
        <pc:sldMkLst>
          <pc:docMk/>
          <pc:sldMk cId="109792115" sldId="264"/>
        </pc:sldMkLst>
        <pc:spChg chg="mod">
          <ac:chgData name="Francesco Paterna" userId="b3176aa3-1501-4074-a9b3-a46895c1439a" providerId="ADAL" clId="{708F1431-5C23-4648-B2D7-142552853BA6}" dt="2021-05-23T14:51:14.324" v="1359" actId="20577"/>
          <ac:spMkLst>
            <pc:docMk/>
            <pc:sldMk cId="109792115" sldId="264"/>
            <ac:spMk id="2" creationId="{B69220E7-A361-45A9-AAA4-ACE93F693768}"/>
          </ac:spMkLst>
        </pc:spChg>
        <pc:spChg chg="del">
          <ac:chgData name="Francesco Paterna" userId="b3176aa3-1501-4074-a9b3-a46895c1439a" providerId="ADAL" clId="{708F1431-5C23-4648-B2D7-142552853BA6}" dt="2021-05-23T14:50:58.005" v="1326" actId="931"/>
          <ac:spMkLst>
            <pc:docMk/>
            <pc:sldMk cId="109792115" sldId="264"/>
            <ac:spMk id="3" creationId="{0A7A0E32-5A1D-40C6-A960-80047B8F7B4F}"/>
          </ac:spMkLst>
        </pc:spChg>
        <pc:spChg chg="add">
          <ac:chgData name="Francesco Paterna" userId="b3176aa3-1501-4074-a9b3-a46895c1439a" providerId="ADAL" clId="{708F1431-5C23-4648-B2D7-142552853BA6}" dt="2021-05-23T14:51:05.005" v="1327" actId="26606"/>
          <ac:spMkLst>
            <pc:docMk/>
            <pc:sldMk cId="109792115" sldId="264"/>
            <ac:spMk id="9" creationId="{44BC621A-3161-4EA5-81F3-4523341EEDA6}"/>
          </ac:spMkLst>
        </pc:spChg>
        <pc:spChg chg="add">
          <ac:chgData name="Francesco Paterna" userId="b3176aa3-1501-4074-a9b3-a46895c1439a" providerId="ADAL" clId="{708F1431-5C23-4648-B2D7-142552853BA6}" dt="2021-05-23T14:51:05.005" v="1327" actId="26606"/>
          <ac:spMkLst>
            <pc:docMk/>
            <pc:sldMk cId="109792115" sldId="264"/>
            <ac:spMk id="12" creationId="{0F164E5A-ABC0-4A97-86CA-5F7C26615F3C}"/>
          </ac:spMkLst>
        </pc:spChg>
        <pc:spChg chg="add">
          <ac:chgData name="Francesco Paterna" userId="b3176aa3-1501-4074-a9b3-a46895c1439a" providerId="ADAL" clId="{708F1431-5C23-4648-B2D7-142552853BA6}" dt="2021-05-23T14:51:05.005" v="1327" actId="26606"/>
          <ac:spMkLst>
            <pc:docMk/>
            <pc:sldMk cId="109792115" sldId="264"/>
            <ac:spMk id="14" creationId="{C2393E8D-D10F-4FE1-AC21-8B44BEB50089}"/>
          </ac:spMkLst>
        </pc:spChg>
        <pc:picChg chg="add mod">
          <ac:chgData name="Francesco Paterna" userId="b3176aa3-1501-4074-a9b3-a46895c1439a" providerId="ADAL" clId="{708F1431-5C23-4648-B2D7-142552853BA6}" dt="2021-05-23T14:51:05.005" v="1327" actId="26606"/>
          <ac:picMkLst>
            <pc:docMk/>
            <pc:sldMk cId="109792115" sldId="264"/>
            <ac:picMk id="5" creationId="{F8B597E3-57CB-41A1-BADC-3A59715A0A2D}"/>
          </ac:picMkLst>
        </pc:picChg>
      </pc:sldChg>
      <pc:sldChg chg="addSp delSp modSp new mod setBg">
        <pc:chgData name="Francesco Paterna" userId="b3176aa3-1501-4074-a9b3-a46895c1439a" providerId="ADAL" clId="{708F1431-5C23-4648-B2D7-142552853BA6}" dt="2021-05-23T14:52:36.827" v="1430" actId="20577"/>
        <pc:sldMkLst>
          <pc:docMk/>
          <pc:sldMk cId="492885674" sldId="265"/>
        </pc:sldMkLst>
        <pc:spChg chg="mod">
          <ac:chgData name="Francesco Paterna" userId="b3176aa3-1501-4074-a9b3-a46895c1439a" providerId="ADAL" clId="{708F1431-5C23-4648-B2D7-142552853BA6}" dt="2021-05-23T14:52:36.827" v="1430" actId="20577"/>
          <ac:spMkLst>
            <pc:docMk/>
            <pc:sldMk cId="492885674" sldId="265"/>
            <ac:spMk id="2" creationId="{734F93AC-CB07-45E1-A399-5D781A0B36BF}"/>
          </ac:spMkLst>
        </pc:spChg>
        <pc:spChg chg="del">
          <ac:chgData name="Francesco Paterna" userId="b3176aa3-1501-4074-a9b3-a46895c1439a" providerId="ADAL" clId="{708F1431-5C23-4648-B2D7-142552853BA6}" dt="2021-05-23T14:51:28.887" v="1361" actId="931"/>
          <ac:spMkLst>
            <pc:docMk/>
            <pc:sldMk cId="492885674" sldId="265"/>
            <ac:spMk id="3" creationId="{7DF2E8D3-E572-4404-AF70-01FB3E03418E}"/>
          </ac:spMkLst>
        </pc:spChg>
        <pc:spChg chg="add">
          <ac:chgData name="Francesco Paterna" userId="b3176aa3-1501-4074-a9b3-a46895c1439a" providerId="ADAL" clId="{708F1431-5C23-4648-B2D7-142552853BA6}" dt="2021-05-23T14:52:26.129" v="1366" actId="26606"/>
          <ac:spMkLst>
            <pc:docMk/>
            <pc:sldMk cId="492885674" sldId="265"/>
            <ac:spMk id="9" creationId="{45A43DBA-83DF-4630-86A7-C2596A91056D}"/>
          </ac:spMkLst>
        </pc:spChg>
        <pc:spChg chg="add">
          <ac:chgData name="Francesco Paterna" userId="b3176aa3-1501-4074-a9b3-a46895c1439a" providerId="ADAL" clId="{708F1431-5C23-4648-B2D7-142552853BA6}" dt="2021-05-23T14:52:26.129" v="1366" actId="26606"/>
          <ac:spMkLst>
            <pc:docMk/>
            <pc:sldMk cId="492885674" sldId="265"/>
            <ac:spMk id="12" creationId="{0F164E5A-ABC0-4A97-86CA-5F7C26615F3C}"/>
          </ac:spMkLst>
        </pc:spChg>
        <pc:spChg chg="add">
          <ac:chgData name="Francesco Paterna" userId="b3176aa3-1501-4074-a9b3-a46895c1439a" providerId="ADAL" clId="{708F1431-5C23-4648-B2D7-142552853BA6}" dt="2021-05-23T14:52:26.129" v="1366" actId="26606"/>
          <ac:spMkLst>
            <pc:docMk/>
            <pc:sldMk cId="492885674" sldId="265"/>
            <ac:spMk id="14" creationId="{C2393E8D-D10F-4FE1-AC21-8B44BEB50089}"/>
          </ac:spMkLst>
        </pc:spChg>
        <pc:picChg chg="add mod">
          <ac:chgData name="Francesco Paterna" userId="b3176aa3-1501-4074-a9b3-a46895c1439a" providerId="ADAL" clId="{708F1431-5C23-4648-B2D7-142552853BA6}" dt="2021-05-23T14:52:26.129" v="1366" actId="26606"/>
          <ac:picMkLst>
            <pc:docMk/>
            <pc:sldMk cId="492885674" sldId="265"/>
            <ac:picMk id="5" creationId="{C7A255FC-4C13-4F58-BCB4-3FCA3DBDDB28}"/>
          </ac:picMkLst>
        </pc:picChg>
      </pc:sldChg>
      <pc:sldChg chg="addSp delSp modSp new del mod setBg">
        <pc:chgData name="Francesco Paterna" userId="b3176aa3-1501-4074-a9b3-a46895c1439a" providerId="ADAL" clId="{708F1431-5C23-4648-B2D7-142552853BA6}" dt="2021-05-23T14:52:46.035" v="1431" actId="2696"/>
        <pc:sldMkLst>
          <pc:docMk/>
          <pc:sldMk cId="2563123722" sldId="266"/>
        </pc:sldMkLst>
        <pc:spChg chg="del">
          <ac:chgData name="Francesco Paterna" userId="b3176aa3-1501-4074-a9b3-a46895c1439a" providerId="ADAL" clId="{708F1431-5C23-4648-B2D7-142552853BA6}" dt="2021-05-23T14:52:03.874" v="1364" actId="478"/>
          <ac:spMkLst>
            <pc:docMk/>
            <pc:sldMk cId="2563123722" sldId="266"/>
            <ac:spMk id="2" creationId="{CF8E66C6-1C53-4638-9B66-EBE3C16125ED}"/>
          </ac:spMkLst>
        </pc:spChg>
        <pc:spChg chg="del">
          <ac:chgData name="Francesco Paterna" userId="b3176aa3-1501-4074-a9b3-a46895c1439a" providerId="ADAL" clId="{708F1431-5C23-4648-B2D7-142552853BA6}" dt="2021-05-23T14:51:52.484" v="1363" actId="931"/>
          <ac:spMkLst>
            <pc:docMk/>
            <pc:sldMk cId="2563123722" sldId="266"/>
            <ac:spMk id="3" creationId="{1149A858-5F82-44A4-8105-BFB960AABBC1}"/>
          </ac:spMkLst>
        </pc:spChg>
        <pc:spChg chg="add">
          <ac:chgData name="Francesco Paterna" userId="b3176aa3-1501-4074-a9b3-a46895c1439a" providerId="ADAL" clId="{708F1431-5C23-4648-B2D7-142552853BA6}" dt="2021-05-23T14:52:12.083" v="1365" actId="26606"/>
          <ac:spMkLst>
            <pc:docMk/>
            <pc:sldMk cId="2563123722" sldId="266"/>
            <ac:spMk id="9" creationId="{EA7E2BEA-55E6-4458-BC47-8CBCC3ACC088}"/>
          </ac:spMkLst>
        </pc:spChg>
        <pc:spChg chg="add">
          <ac:chgData name="Francesco Paterna" userId="b3176aa3-1501-4074-a9b3-a46895c1439a" providerId="ADAL" clId="{708F1431-5C23-4648-B2D7-142552853BA6}" dt="2021-05-23T14:52:12.083" v="1365" actId="26606"/>
          <ac:spMkLst>
            <pc:docMk/>
            <pc:sldMk cId="2563123722" sldId="266"/>
            <ac:spMk id="12" creationId="{0F164E5A-ABC0-4A97-86CA-5F7C26615F3C}"/>
          </ac:spMkLst>
        </pc:spChg>
        <pc:spChg chg="add">
          <ac:chgData name="Francesco Paterna" userId="b3176aa3-1501-4074-a9b3-a46895c1439a" providerId="ADAL" clId="{708F1431-5C23-4648-B2D7-142552853BA6}" dt="2021-05-23T14:52:12.083" v="1365" actId="26606"/>
          <ac:spMkLst>
            <pc:docMk/>
            <pc:sldMk cId="2563123722" sldId="266"/>
            <ac:spMk id="14" creationId="{C2393E8D-D10F-4FE1-AC21-8B44BEB50089}"/>
          </ac:spMkLst>
        </pc:spChg>
        <pc:picChg chg="add mod">
          <ac:chgData name="Francesco Paterna" userId="b3176aa3-1501-4074-a9b3-a46895c1439a" providerId="ADAL" clId="{708F1431-5C23-4648-B2D7-142552853BA6}" dt="2021-05-23T14:52:12.083" v="1365" actId="26606"/>
          <ac:picMkLst>
            <pc:docMk/>
            <pc:sldMk cId="2563123722" sldId="266"/>
            <ac:picMk id="5" creationId="{D37D6436-491E-4E0F-81E7-B0F8EAB5ABD6}"/>
          </ac:picMkLst>
        </pc:picChg>
      </pc:sldChg>
      <pc:sldChg chg="addSp delSp modSp new mod setBg">
        <pc:chgData name="Francesco Paterna" userId="b3176aa3-1501-4074-a9b3-a46895c1439a" providerId="ADAL" clId="{708F1431-5C23-4648-B2D7-142552853BA6}" dt="2021-05-23T14:56:07.882" v="1661"/>
        <pc:sldMkLst>
          <pc:docMk/>
          <pc:sldMk cId="2851264451" sldId="266"/>
        </pc:sldMkLst>
        <pc:spChg chg="mod">
          <ac:chgData name="Francesco Paterna" userId="b3176aa3-1501-4074-a9b3-a46895c1439a" providerId="ADAL" clId="{708F1431-5C23-4648-B2D7-142552853BA6}" dt="2021-05-23T14:53:13.169" v="1468" actId="20577"/>
          <ac:spMkLst>
            <pc:docMk/>
            <pc:sldMk cId="2851264451" sldId="266"/>
            <ac:spMk id="2" creationId="{4C1E14F0-841E-485F-A642-4EB8D542BF75}"/>
          </ac:spMkLst>
        </pc:spChg>
        <pc:spChg chg="del">
          <ac:chgData name="Francesco Paterna" userId="b3176aa3-1501-4074-a9b3-a46895c1439a" providerId="ADAL" clId="{708F1431-5C23-4648-B2D7-142552853BA6}" dt="2021-05-23T14:53:02.356" v="1433" actId="931"/>
          <ac:spMkLst>
            <pc:docMk/>
            <pc:sldMk cId="2851264451" sldId="266"/>
            <ac:spMk id="3" creationId="{404A92A5-75D2-4215-A357-9D77CC8E8C6C}"/>
          </ac:spMkLst>
        </pc:spChg>
        <pc:spChg chg="add del">
          <ac:chgData name="Francesco Paterna" userId="b3176aa3-1501-4074-a9b3-a46895c1439a" providerId="ADAL" clId="{708F1431-5C23-4648-B2D7-142552853BA6}" dt="2021-05-23T14:56:07.882" v="1661"/>
          <ac:spMkLst>
            <pc:docMk/>
            <pc:sldMk cId="2851264451" sldId="266"/>
            <ac:spMk id="9" creationId="{94512E6B-F543-4104-B710-90F62E52333F}"/>
          </ac:spMkLst>
        </pc:spChg>
        <pc:spChg chg="add del mod">
          <ac:chgData name="Francesco Paterna" userId="b3176aa3-1501-4074-a9b3-a46895c1439a" providerId="ADAL" clId="{708F1431-5C23-4648-B2D7-142552853BA6}" dt="2021-05-23T14:56:07.882" v="1661"/>
          <ac:spMkLst>
            <pc:docMk/>
            <pc:sldMk cId="2851264451" sldId="266"/>
            <ac:spMk id="10" creationId="{62AB6D16-94C7-4552-8E22-AB64C56B723E}"/>
          </ac:spMkLst>
        </pc:spChg>
        <pc:spChg chg="add">
          <ac:chgData name="Francesco Paterna" userId="b3176aa3-1501-4074-a9b3-a46895c1439a" providerId="ADAL" clId="{708F1431-5C23-4648-B2D7-142552853BA6}" dt="2021-05-23T14:53:04.366" v="1434" actId="26606"/>
          <ac:spMkLst>
            <pc:docMk/>
            <pc:sldMk cId="2851264451" sldId="266"/>
            <ac:spMk id="12" creationId="{0F164E5A-ABC0-4A97-86CA-5F7C26615F3C}"/>
          </ac:spMkLst>
        </pc:spChg>
        <pc:spChg chg="add">
          <ac:chgData name="Francesco Paterna" userId="b3176aa3-1501-4074-a9b3-a46895c1439a" providerId="ADAL" clId="{708F1431-5C23-4648-B2D7-142552853BA6}" dt="2021-05-23T14:53:04.366" v="1434" actId="26606"/>
          <ac:spMkLst>
            <pc:docMk/>
            <pc:sldMk cId="2851264451" sldId="266"/>
            <ac:spMk id="14" creationId="{C2393E8D-D10F-4FE1-AC21-8B44BEB50089}"/>
          </ac:spMkLst>
        </pc:spChg>
        <pc:picChg chg="add mod">
          <ac:chgData name="Francesco Paterna" userId="b3176aa3-1501-4074-a9b3-a46895c1439a" providerId="ADAL" clId="{708F1431-5C23-4648-B2D7-142552853BA6}" dt="2021-05-23T14:53:04.366" v="1434" actId="26606"/>
          <ac:picMkLst>
            <pc:docMk/>
            <pc:sldMk cId="2851264451" sldId="266"/>
            <ac:picMk id="5" creationId="{C20906DB-B946-48B0-A1E9-8620EDFC9A0E}"/>
          </ac:picMkLst>
        </pc:picChg>
      </pc:sldChg>
      <pc:sldChg chg="delSp modSp new mod ord">
        <pc:chgData name="Francesco Paterna" userId="b3176aa3-1501-4074-a9b3-a46895c1439a" providerId="ADAL" clId="{708F1431-5C23-4648-B2D7-142552853BA6}" dt="2021-05-23T14:58:26.791" v="1706"/>
        <pc:sldMkLst>
          <pc:docMk/>
          <pc:sldMk cId="509107001" sldId="267"/>
        </pc:sldMkLst>
        <pc:spChg chg="mod">
          <ac:chgData name="Francesco Paterna" userId="b3176aa3-1501-4074-a9b3-a46895c1439a" providerId="ADAL" clId="{708F1431-5C23-4648-B2D7-142552853BA6}" dt="2021-05-23T14:58:20.007" v="1704" actId="1076"/>
          <ac:spMkLst>
            <pc:docMk/>
            <pc:sldMk cId="509107001" sldId="267"/>
            <ac:spMk id="2" creationId="{1E07CAF1-A0F9-4641-9187-8DEB5885E29B}"/>
          </ac:spMkLst>
        </pc:spChg>
        <pc:spChg chg="del">
          <ac:chgData name="Francesco Paterna" userId="b3176aa3-1501-4074-a9b3-a46895c1439a" providerId="ADAL" clId="{708F1431-5C23-4648-B2D7-142552853BA6}" dt="2021-05-23T14:58:04.092" v="1670" actId="478"/>
          <ac:spMkLst>
            <pc:docMk/>
            <pc:sldMk cId="509107001" sldId="267"/>
            <ac:spMk id="3" creationId="{855CB9C6-C73C-44BE-A840-BDED0960F3C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8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0384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87486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98641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72189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74603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9266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5865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5727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309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1391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9026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9856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660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9586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7694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5747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C9DCBE02-4BE7-4188-A5F2-2DF0817C637F}" type="datetimeFigureOut">
              <a:rPr lang="it-IT" smtClean="0"/>
              <a:t>23/05/2021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2E44C4F1-2EEC-488F-9F2D-524A0B2E57D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80001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10" r:id="rId1"/>
    <p:sldLayoutId id="2147484111" r:id="rId2"/>
    <p:sldLayoutId id="2147484112" r:id="rId3"/>
    <p:sldLayoutId id="2147484113" r:id="rId4"/>
    <p:sldLayoutId id="2147484114" r:id="rId5"/>
    <p:sldLayoutId id="2147484115" r:id="rId6"/>
    <p:sldLayoutId id="2147484116" r:id="rId7"/>
    <p:sldLayoutId id="2147484117" r:id="rId8"/>
    <p:sldLayoutId id="2147484118" r:id="rId9"/>
    <p:sldLayoutId id="2147484119" r:id="rId10"/>
    <p:sldLayoutId id="2147484120" r:id="rId11"/>
    <p:sldLayoutId id="2147484121" r:id="rId12"/>
    <p:sldLayoutId id="2147484122" r:id="rId13"/>
    <p:sldLayoutId id="2147484123" r:id="rId14"/>
    <p:sldLayoutId id="2147484124" r:id="rId15"/>
    <p:sldLayoutId id="2147484125" r:id="rId16"/>
    <p:sldLayoutId id="214748412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esterni, barca&#10;&#10;Descrizione generata automaticamente">
            <a:extLst>
              <a:ext uri="{FF2B5EF4-FFF2-40B4-BE49-F238E27FC236}">
                <a16:creationId xmlns:a16="http://schemas.microsoft.com/office/drawing/2014/main" id="{4D61B79D-1F2B-4CE5-B73D-FB4E47384A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894" y="654275"/>
            <a:ext cx="10126414" cy="23290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blurRad="393700" stA="60000" endPos="35000" dist="50800" dir="5400000" sy="-100000" algn="bl" rotWithShape="0"/>
          </a:effec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14E4F1C9-14BE-4E33-979A-BA216349CD36}"/>
              </a:ext>
            </a:extLst>
          </p:cNvPr>
          <p:cNvSpPr txBox="1"/>
          <p:nvPr/>
        </p:nvSpPr>
        <p:spPr>
          <a:xfrm>
            <a:off x="945288" y="3618402"/>
            <a:ext cx="551004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Orbitron" pitchFamily="2" charset="0"/>
              </a:rPr>
              <a:t>Team 25 </a:t>
            </a:r>
          </a:p>
          <a:p>
            <a:endParaRPr lang="it-IT" dirty="0">
              <a:latin typeface="Orbitron" pitchFamily="2" charset="0"/>
            </a:endParaRPr>
          </a:p>
          <a:p>
            <a:r>
              <a:rPr lang="it-IT" dirty="0">
                <a:latin typeface="Orbitron" pitchFamily="2" charset="0"/>
              </a:rPr>
              <a:t>Francesco Paterna</a:t>
            </a:r>
          </a:p>
          <a:p>
            <a:r>
              <a:rPr lang="it-IT" dirty="0">
                <a:latin typeface="Orbitron" pitchFamily="2" charset="0"/>
              </a:rPr>
              <a:t>Andrea Restelli</a:t>
            </a:r>
          </a:p>
          <a:p>
            <a:r>
              <a:rPr lang="it-IT" dirty="0">
                <a:latin typeface="Orbitron" pitchFamily="2" charset="0"/>
              </a:rPr>
              <a:t>Andrea Sanchini </a:t>
            </a:r>
          </a:p>
          <a:p>
            <a:endParaRPr lang="it-IT" dirty="0">
              <a:latin typeface="Orbitron" pitchFamily="2" charset="0"/>
            </a:endParaRPr>
          </a:p>
          <a:p>
            <a:endParaRPr lang="it-IT" dirty="0">
              <a:latin typeface="Orbitron" pitchFamily="2" charset="0"/>
            </a:endParaRPr>
          </a:p>
          <a:p>
            <a:r>
              <a:rPr lang="it-IT" dirty="0">
                <a:latin typeface="Orbitron" pitchFamily="2" charset="0"/>
              </a:rPr>
              <a:t>Specifica #4 – Verbalizzazione deli esami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AC66005-5224-476E-AA75-801326B5E383}"/>
              </a:ext>
            </a:extLst>
          </p:cNvPr>
          <p:cNvSpPr txBox="1"/>
          <p:nvPr/>
        </p:nvSpPr>
        <p:spPr>
          <a:xfrm>
            <a:off x="7171885" y="4268262"/>
            <a:ext cx="40748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Presentazione del progetto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Analisi delle tecnologie utilizzate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Commenti sulle scelte progettuali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Analisi delle funzionalità Aggiuntive </a:t>
            </a:r>
            <a:br>
              <a:rPr lang="it-IT" dirty="0"/>
            </a:b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856269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F164E5A-ABC0-4A97-86CA-5F7C26615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4" y="0"/>
            <a:ext cx="8116488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2393E8D-D10F-4FE1-AC21-8B44BEB50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2" y="1"/>
            <a:ext cx="4062127" cy="6857996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34F93AC-CB07-45E1-A399-5D781A0B3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0" y="643468"/>
            <a:ext cx="2944152" cy="1622744"/>
          </a:xfrm>
        </p:spPr>
        <p:txBody>
          <a:bodyPr anchor="b">
            <a:normAutofit/>
          </a:bodyPr>
          <a:lstStyle/>
          <a:p>
            <a:r>
              <a:rPr lang="it-IT" sz="3600" dirty="0" err="1">
                <a:solidFill>
                  <a:schemeClr val="tx1"/>
                </a:solidFill>
              </a:rPr>
              <a:t>Student’s</a:t>
            </a:r>
            <a:r>
              <a:rPr lang="it-IT" sz="3600" dirty="0">
                <a:solidFill>
                  <a:schemeClr val="tx1"/>
                </a:solidFill>
              </a:rPr>
              <a:t> </a:t>
            </a:r>
            <a:r>
              <a:rPr lang="it-IT" sz="3600" dirty="0" err="1">
                <a:solidFill>
                  <a:schemeClr val="tx1"/>
                </a:solidFill>
              </a:rPr>
              <a:t>Exam</a:t>
            </a:r>
            <a:r>
              <a:rPr lang="it-IT" sz="3600" dirty="0">
                <a:solidFill>
                  <a:schemeClr val="tx1"/>
                </a:solidFill>
              </a:rPr>
              <a:t> </a:t>
            </a:r>
            <a:r>
              <a:rPr lang="it-IT" sz="3600" dirty="0" err="1">
                <a:solidFill>
                  <a:schemeClr val="tx1"/>
                </a:solidFill>
              </a:rPr>
              <a:t>Dates</a:t>
            </a:r>
            <a:r>
              <a:rPr lang="it-IT" sz="3600" dirty="0">
                <a:solidFill>
                  <a:schemeClr val="tx1"/>
                </a:solidFill>
              </a:rPr>
              <a:t> Page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7A255FC-4C13-4F58-BCB4-3FCA3DBDD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8" y="1507102"/>
            <a:ext cx="6833412" cy="384379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A43DBA-83DF-4630-86A7-C2596A910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0599" y="2402733"/>
            <a:ext cx="2944151" cy="3774230"/>
          </a:xfrm>
        </p:spPr>
        <p:txBody>
          <a:bodyPr>
            <a:normAutofit/>
          </a:bodyPr>
          <a:lstStyle/>
          <a:p>
            <a:endParaRPr lang="en-US" sz="160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92885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F164E5A-ABC0-4A97-86CA-5F7C26615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4" y="0"/>
            <a:ext cx="8116488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2393E8D-D10F-4FE1-AC21-8B44BEB50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2" y="1"/>
            <a:ext cx="4062127" cy="6857996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C1E14F0-841E-485F-A642-4EB8D542B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0" y="643468"/>
            <a:ext cx="2944152" cy="1622744"/>
          </a:xfrm>
        </p:spPr>
        <p:txBody>
          <a:bodyPr anchor="b">
            <a:normAutofit/>
          </a:bodyPr>
          <a:lstStyle/>
          <a:p>
            <a:r>
              <a:rPr lang="it-IT" sz="3600" dirty="0" err="1">
                <a:solidFill>
                  <a:schemeClr val="tx1"/>
                </a:solidFill>
              </a:rPr>
              <a:t>Exam</a:t>
            </a:r>
            <a:r>
              <a:rPr lang="it-IT" sz="3600" dirty="0">
                <a:solidFill>
                  <a:schemeClr val="tx1"/>
                </a:solidFill>
              </a:rPr>
              <a:t> </a:t>
            </a:r>
            <a:r>
              <a:rPr lang="it-IT" sz="3600" dirty="0" err="1">
                <a:solidFill>
                  <a:schemeClr val="tx1"/>
                </a:solidFill>
              </a:rPr>
              <a:t>Result</a:t>
            </a:r>
            <a:r>
              <a:rPr lang="it-IT" sz="3600" dirty="0">
                <a:solidFill>
                  <a:schemeClr val="tx1"/>
                </a:solidFill>
              </a:rPr>
              <a:t> Page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20906DB-B946-48B0-A1E9-8620EDFC9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8" y="1507102"/>
            <a:ext cx="6833412" cy="384379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4512E6B-F543-4104-B710-90F62E523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0599" y="2402733"/>
            <a:ext cx="2944151" cy="3774230"/>
          </a:xfrm>
        </p:spPr>
        <p:txBody>
          <a:bodyPr>
            <a:normAutofit/>
          </a:bodyPr>
          <a:lstStyle/>
          <a:p>
            <a:endParaRPr lang="en-US" sz="16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51264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07CAF1-A0F9-4641-9187-8DEB5885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Javascript Version</a:t>
            </a:r>
          </a:p>
        </p:txBody>
      </p:sp>
    </p:spTree>
    <p:extLst>
      <p:ext uri="{BB962C8B-B14F-4D97-AF65-F5344CB8AC3E}">
        <p14:creationId xmlns:p14="http://schemas.microsoft.com/office/powerpoint/2010/main" val="509107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370172-22B1-48E4-A4C6-9D0F0AC44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it-IT" dirty="0">
                <a:latin typeface="Orbitron" pitchFamily="2" charset="0"/>
              </a:rPr>
              <a:t>Pure HTML Version</a:t>
            </a:r>
          </a:p>
        </p:txBody>
      </p:sp>
    </p:spTree>
    <p:extLst>
      <p:ext uri="{BB962C8B-B14F-4D97-AF65-F5344CB8AC3E}">
        <p14:creationId xmlns:p14="http://schemas.microsoft.com/office/powerpoint/2010/main" val="461920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F164E5A-ABC0-4A97-86CA-5F7C26615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4" y="0"/>
            <a:ext cx="8116488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2393E8D-D10F-4FE1-AC21-8B44BEB50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2" y="1"/>
            <a:ext cx="4062127" cy="6857996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A03ADD0-D2E9-4FF9-81F9-70E6E336B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0" y="783409"/>
            <a:ext cx="2944152" cy="723693"/>
          </a:xfrm>
        </p:spPr>
        <p:txBody>
          <a:bodyPr anchor="b">
            <a:normAutofit fontScale="90000"/>
          </a:bodyPr>
          <a:lstStyle/>
          <a:p>
            <a:pPr algn="ctr"/>
            <a:r>
              <a:rPr lang="it-IT" sz="3600" dirty="0">
                <a:solidFill>
                  <a:schemeClr val="tx1"/>
                </a:solidFill>
              </a:rPr>
              <a:t>The Login Page</a:t>
            </a:r>
          </a:p>
        </p:txBody>
      </p:sp>
      <p:pic>
        <p:nvPicPr>
          <p:cNvPr id="5" name="Segnaposto contenuto 4" descr="Immagine che contiene testo, erba, strada, via&#10;&#10;Descrizione generata automaticamente">
            <a:extLst>
              <a:ext uri="{FF2B5EF4-FFF2-40B4-BE49-F238E27FC236}">
                <a16:creationId xmlns:a16="http://schemas.microsoft.com/office/drawing/2014/main" id="{DF0B81D4-08A3-42C9-B418-4513709729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8" y="1507102"/>
            <a:ext cx="6833412" cy="384379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29E6C02-AC93-4394-878F-07D822D38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0600" y="2010628"/>
            <a:ext cx="2944151" cy="377423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Students and professors have the same login page. </a:t>
            </a: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Students have a 6 digits ID </a:t>
            </a: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Example: 900123</a:t>
            </a: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Professors have a 5 digits ID </a:t>
            </a: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Example: 10123</a:t>
            </a: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Once pressed the login button, the Servlet CheckLogin generate the digest of the password, and send a request to the Database.</a:t>
            </a: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endParaRPr lang="en-US" sz="16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marL="0" indent="0">
              <a:buNone/>
            </a:pPr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We don’t store the password in Db, inside it you can find the digets </a:t>
            </a: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[For this demo we chose SHA1]</a:t>
            </a:r>
          </a:p>
        </p:txBody>
      </p:sp>
    </p:spTree>
    <p:extLst>
      <p:ext uri="{BB962C8B-B14F-4D97-AF65-F5344CB8AC3E}">
        <p14:creationId xmlns:p14="http://schemas.microsoft.com/office/powerpoint/2010/main" val="3596147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F164E5A-ABC0-4A97-86CA-5F7C26615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4" y="0"/>
            <a:ext cx="8116488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2393E8D-D10F-4FE1-AC21-8B44BEB50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2" y="1"/>
            <a:ext cx="4062127" cy="6857996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5C9DBA8-B852-4263-8288-A535507A4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0" y="643468"/>
            <a:ext cx="2944152" cy="1622744"/>
          </a:xfrm>
        </p:spPr>
        <p:txBody>
          <a:bodyPr anchor="b">
            <a:normAutofit/>
          </a:bodyPr>
          <a:lstStyle/>
          <a:p>
            <a:r>
              <a:rPr lang="it-IT" sz="3600" dirty="0" err="1">
                <a:solidFill>
                  <a:schemeClr val="tx1"/>
                </a:solidFill>
              </a:rPr>
              <a:t>Professor’s</a:t>
            </a:r>
            <a:r>
              <a:rPr lang="it-IT" sz="3600" dirty="0">
                <a:solidFill>
                  <a:schemeClr val="tx1"/>
                </a:solidFill>
              </a:rPr>
              <a:t> Home Page</a:t>
            </a:r>
          </a:p>
        </p:txBody>
      </p:sp>
      <p:pic>
        <p:nvPicPr>
          <p:cNvPr id="5" name="Segnaposto contenuto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A20593E0-7BF4-4F45-B760-6320B04C78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8" y="1507102"/>
            <a:ext cx="6833412" cy="384379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7718F0-31DA-4313-96BB-42EE884BE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0599" y="2402733"/>
            <a:ext cx="2944151" cy="37742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A simple table with all professor’s courses. </a:t>
            </a: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The courses can be selected with buttons in the course column. </a:t>
            </a: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endParaRPr lang="en-US" sz="16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marL="0" indent="0">
              <a:buNone/>
            </a:pPr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With CSS they are displayed as text seasoned with an underline effect</a:t>
            </a:r>
          </a:p>
        </p:txBody>
      </p:sp>
    </p:spTree>
    <p:extLst>
      <p:ext uri="{BB962C8B-B14F-4D97-AF65-F5344CB8AC3E}">
        <p14:creationId xmlns:p14="http://schemas.microsoft.com/office/powerpoint/2010/main" val="154333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F164E5A-ABC0-4A97-86CA-5F7C26615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4" y="0"/>
            <a:ext cx="8116488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2393E8D-D10F-4FE1-AC21-8B44BEB50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2" y="1"/>
            <a:ext cx="4062127" cy="6857996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52551EC-03E3-4D8E-A444-517CB3035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0" y="643468"/>
            <a:ext cx="2944152" cy="1622744"/>
          </a:xfrm>
        </p:spPr>
        <p:txBody>
          <a:bodyPr anchor="b">
            <a:normAutofit/>
          </a:bodyPr>
          <a:lstStyle/>
          <a:p>
            <a:r>
              <a:rPr lang="it-IT" sz="3600" dirty="0">
                <a:solidFill>
                  <a:schemeClr val="tx1"/>
                </a:solidFill>
              </a:rPr>
              <a:t>The </a:t>
            </a:r>
            <a:r>
              <a:rPr lang="it-IT" sz="3600" dirty="0" err="1">
                <a:solidFill>
                  <a:schemeClr val="tx1"/>
                </a:solidFill>
              </a:rPr>
              <a:t>Exam</a:t>
            </a:r>
            <a:r>
              <a:rPr lang="it-IT" sz="3600" dirty="0">
                <a:solidFill>
                  <a:schemeClr val="tx1"/>
                </a:solidFill>
              </a:rPr>
              <a:t> </a:t>
            </a:r>
            <a:r>
              <a:rPr lang="it-IT" sz="3600" dirty="0" err="1">
                <a:solidFill>
                  <a:schemeClr val="tx1"/>
                </a:solidFill>
              </a:rPr>
              <a:t>Enrolls</a:t>
            </a:r>
            <a:r>
              <a:rPr lang="it-IT" sz="3600" dirty="0">
                <a:solidFill>
                  <a:schemeClr val="tx1"/>
                </a:solidFill>
              </a:rPr>
              <a:t> Page</a:t>
            </a:r>
          </a:p>
        </p:txBody>
      </p:sp>
      <p:pic>
        <p:nvPicPr>
          <p:cNvPr id="5" name="Segnaposto contenuto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93A6E62C-F959-45B5-BAC7-EA2846EC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8" y="1507102"/>
            <a:ext cx="6833412" cy="384379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5FCE80C-3ED6-4727-B348-502F73187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0599" y="2402733"/>
            <a:ext cx="2944151" cy="3774230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</a:br>
            <a:endParaRPr lang="en-US" sz="16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endParaRPr lang="en-US" sz="16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40A9563D-8D13-489B-983F-76A28349853C}"/>
              </a:ext>
            </a:extLst>
          </p:cNvPr>
          <p:cNvSpPr txBox="1">
            <a:spLocks/>
          </p:cNvSpPr>
          <p:nvPr/>
        </p:nvSpPr>
        <p:spPr>
          <a:xfrm>
            <a:off x="8762999" y="2555133"/>
            <a:ext cx="2944151" cy="3774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6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0F5847B-62AD-41A4-8682-2FF1BB0A130A}"/>
              </a:ext>
            </a:extLst>
          </p:cNvPr>
          <p:cNvSpPr txBox="1">
            <a:spLocks/>
          </p:cNvSpPr>
          <p:nvPr/>
        </p:nvSpPr>
        <p:spPr>
          <a:xfrm>
            <a:off x="8458199" y="2691654"/>
            <a:ext cx="2944151" cy="3774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Thymeleaf at its highest level, all client-side controls are performed via dynamic buttons that change color and functionality.</a:t>
            </a:r>
          </a:p>
          <a:p>
            <a:endParaRPr lang="en-US" sz="160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r>
              <a:rPr lang="en-US" sz="16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The labels for selecting the sorts are also dynamic, and the arrows change according to the state.</a:t>
            </a:r>
            <a:endParaRPr lang="en-US" sz="16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55406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F164E5A-ABC0-4A97-86CA-5F7C26615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4" y="0"/>
            <a:ext cx="8116488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2393E8D-D10F-4FE1-AC21-8B44BEB50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2" y="1"/>
            <a:ext cx="4062127" cy="6857996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C3D5DC5-64EF-42D5-9D62-A9B456EC3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0" y="643468"/>
            <a:ext cx="2944152" cy="1622744"/>
          </a:xfrm>
        </p:spPr>
        <p:txBody>
          <a:bodyPr anchor="b">
            <a:normAutofit/>
          </a:bodyPr>
          <a:lstStyle/>
          <a:p>
            <a:r>
              <a:rPr lang="it-IT" sz="3600" dirty="0" err="1">
                <a:solidFill>
                  <a:schemeClr val="tx1"/>
                </a:solidFill>
              </a:rPr>
              <a:t>Modify</a:t>
            </a:r>
            <a:r>
              <a:rPr lang="it-IT" sz="3600" dirty="0">
                <a:solidFill>
                  <a:schemeClr val="tx1"/>
                </a:solidFill>
              </a:rPr>
              <a:t> Score Page</a:t>
            </a:r>
          </a:p>
        </p:txBody>
      </p:sp>
      <p:pic>
        <p:nvPicPr>
          <p:cNvPr id="5" name="Segnaposto contenuto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070754D8-5B32-43D6-BD4F-BFA3695CC5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8" y="1507102"/>
            <a:ext cx="6833412" cy="384379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293F5BB-7521-4545-82E2-67EA115F4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0599" y="2402733"/>
            <a:ext cx="2944151" cy="3774230"/>
          </a:xfrm>
        </p:spPr>
        <p:txBody>
          <a:bodyPr>
            <a:normAutofit/>
          </a:bodyPr>
          <a:lstStyle/>
          <a:p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Thymeleaf at its highest level, all client-side controls are performed via dynamic buttons that change color and functionality.</a:t>
            </a:r>
          </a:p>
          <a:p>
            <a:endParaRPr lang="en-US" sz="16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r>
              <a:rPr lang="en-US" sz="1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The labels for selecting the sorts are also dynamic, and the arrows change according to the state.</a:t>
            </a:r>
          </a:p>
        </p:txBody>
      </p:sp>
    </p:spTree>
    <p:extLst>
      <p:ext uri="{BB962C8B-B14F-4D97-AF65-F5344CB8AC3E}">
        <p14:creationId xmlns:p14="http://schemas.microsoft.com/office/powerpoint/2010/main" val="3498872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F164E5A-ABC0-4A97-86CA-5F7C26615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4" y="0"/>
            <a:ext cx="8116488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2393E8D-D10F-4FE1-AC21-8B44BEB50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2" y="1"/>
            <a:ext cx="4062127" cy="6857996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E43B292-D34E-444B-B5DA-44277B01B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0" y="643468"/>
            <a:ext cx="2944152" cy="1622744"/>
          </a:xfrm>
        </p:spPr>
        <p:txBody>
          <a:bodyPr anchor="b">
            <a:normAutofit/>
          </a:bodyPr>
          <a:lstStyle/>
          <a:p>
            <a:r>
              <a:rPr lang="it-IT" sz="3600" dirty="0">
                <a:solidFill>
                  <a:schemeClr val="tx1"/>
                </a:solidFill>
              </a:rPr>
              <a:t>Record Page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592536C9-FD30-44F1-AAD6-B0897613F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8" y="1507102"/>
            <a:ext cx="6833412" cy="384379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4905D8-9E00-446E-B82D-26B710C1E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0599" y="2402733"/>
            <a:ext cx="2944151" cy="3774230"/>
          </a:xfrm>
        </p:spPr>
        <p:txBody>
          <a:bodyPr>
            <a:normAutofit/>
          </a:bodyPr>
          <a:lstStyle/>
          <a:p>
            <a:endParaRPr lang="en-US" sz="16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215395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F164E5A-ABC0-4A97-86CA-5F7C26615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4" y="0"/>
            <a:ext cx="8116488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2393E8D-D10F-4FE1-AC21-8B44BEB50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2" y="1"/>
            <a:ext cx="4062127" cy="6857996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B478188-F389-482B-BA0A-A03EF9966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0" y="643468"/>
            <a:ext cx="2944152" cy="1622744"/>
          </a:xfrm>
        </p:spPr>
        <p:txBody>
          <a:bodyPr anchor="b">
            <a:normAutofit/>
          </a:bodyPr>
          <a:lstStyle/>
          <a:p>
            <a:r>
              <a:rPr lang="it-IT" sz="3600" dirty="0">
                <a:solidFill>
                  <a:schemeClr val="tx1"/>
                </a:solidFill>
              </a:rPr>
              <a:t>Record in PDF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58FCD369-A419-4641-8215-82FCA7521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374" y="643467"/>
            <a:ext cx="3927599" cy="557106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4B75E5A-674A-421E-AB17-C0767EF3B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0599" y="2402733"/>
            <a:ext cx="2944151" cy="3774230"/>
          </a:xfrm>
        </p:spPr>
        <p:txBody>
          <a:bodyPr>
            <a:normAutofit/>
          </a:bodyPr>
          <a:lstStyle/>
          <a:p>
            <a:endParaRPr lang="en-US" sz="16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18924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F164E5A-ABC0-4A97-86CA-5F7C26615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4" y="0"/>
            <a:ext cx="8116488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2393E8D-D10F-4FE1-AC21-8B44BEB50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2" y="1"/>
            <a:ext cx="4062127" cy="6857996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69220E7-A361-45A9-AAA4-ACE93F693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0" y="643468"/>
            <a:ext cx="2944152" cy="1622744"/>
          </a:xfrm>
        </p:spPr>
        <p:txBody>
          <a:bodyPr anchor="b">
            <a:normAutofit/>
          </a:bodyPr>
          <a:lstStyle/>
          <a:p>
            <a:r>
              <a:rPr lang="it-IT" sz="3600" dirty="0" err="1">
                <a:solidFill>
                  <a:schemeClr val="tx1"/>
                </a:solidFill>
              </a:rPr>
              <a:t>Student’s</a:t>
            </a:r>
            <a:r>
              <a:rPr lang="it-IT" sz="3600" dirty="0">
                <a:solidFill>
                  <a:schemeClr val="tx1"/>
                </a:solidFill>
              </a:rPr>
              <a:t> Home Page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F8B597E3-57CB-41A1-BADC-3A59715A0A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8" y="1507102"/>
            <a:ext cx="6833412" cy="384379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4BC621A-3161-4EA5-81F3-4523341EE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0599" y="2402733"/>
            <a:ext cx="2944151" cy="3774230"/>
          </a:xfrm>
        </p:spPr>
        <p:txBody>
          <a:bodyPr>
            <a:normAutofit/>
          </a:bodyPr>
          <a:lstStyle/>
          <a:p>
            <a:endParaRPr lang="en-US" sz="160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9792115"/>
      </p:ext>
    </p:extLst>
  </p:cSld>
  <p:clrMapOvr>
    <a:masterClrMapping/>
  </p:clrMapOvr>
</p:sld>
</file>

<file path=ppt/theme/theme1.xml><?xml version="1.0" encoding="utf-8"?>
<a:theme xmlns:a="http://schemas.openxmlformats.org/drawingml/2006/main" name="Profondità">
  <a:themeElements>
    <a:clrScheme name="Profondità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ondità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ondità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TM04033923[[fn=Profondità]]</Template>
  <TotalTime>43</TotalTime>
  <Words>263</Words>
  <Application>Microsoft Office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6" baseType="lpstr">
      <vt:lpstr>Arial</vt:lpstr>
      <vt:lpstr>Corbel</vt:lpstr>
      <vt:lpstr>Orbitron</vt:lpstr>
      <vt:lpstr>Profondità</vt:lpstr>
      <vt:lpstr>Presentazione standard di PowerPoint</vt:lpstr>
      <vt:lpstr>Pure HTML Version</vt:lpstr>
      <vt:lpstr>The Login Page</vt:lpstr>
      <vt:lpstr>Professor’s Home Page</vt:lpstr>
      <vt:lpstr>The Exam Enrolls Page</vt:lpstr>
      <vt:lpstr>Modify Score Page</vt:lpstr>
      <vt:lpstr>Record Page</vt:lpstr>
      <vt:lpstr>Record in PDF</vt:lpstr>
      <vt:lpstr>Student’s Home Page</vt:lpstr>
      <vt:lpstr>Student’s Exam Dates Page</vt:lpstr>
      <vt:lpstr>Exam Result Page</vt:lpstr>
      <vt:lpstr>Javascript Version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Francesco Paterna</dc:creator>
  <cp:lastModifiedBy>Francesco Paterna</cp:lastModifiedBy>
  <cp:revision>2</cp:revision>
  <dcterms:created xsi:type="dcterms:W3CDTF">2021-05-22T17:03:04Z</dcterms:created>
  <dcterms:modified xsi:type="dcterms:W3CDTF">2021-05-23T14:58:53Z</dcterms:modified>
</cp:coreProperties>
</file>

<file path=docProps/thumbnail.jpeg>
</file>